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4" d="100"/>
          <a:sy n="104" d="100"/>
        </p:scale>
        <p:origin x="17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2652140"/>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141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мамыр</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323165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22 </a:t>
            </a:r>
            <a:r>
              <a:rPr lang="kk-KZ" sz="1200" b="1" dirty="0">
                <a:solidFill>
                  <a:prstClr val="black"/>
                </a:solidFill>
                <a:latin typeface="Times New Roman" panose="02020603050405020304" pitchFamily="18" charset="0"/>
                <a:cs typeface="Times New Roman" panose="02020603050405020304" pitchFamily="18" charset="0"/>
              </a:rPr>
              <a:t>мамырға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21 </a:t>
            </a:r>
            <a:r>
              <a:rPr lang="kk-KZ" altLang="ru-RU" sz="1200" b="1" dirty="0" smtClean="0">
                <a:solidFill>
                  <a:prstClr val="black"/>
                </a:solidFill>
                <a:latin typeface="Times New Roman" panose="02020603050405020304" pitchFamily="18" charset="0"/>
                <a:cs typeface="Times New Roman" panose="02020603050405020304" pitchFamily="18" charset="0"/>
              </a:rPr>
              <a:t>мамыр сағ. 20-дан </a:t>
            </a:r>
            <a:r>
              <a:rPr lang="kk-KZ" altLang="ru-RU" sz="1200" b="1" dirty="0" smtClean="0">
                <a:solidFill>
                  <a:prstClr val="black"/>
                </a:solidFill>
                <a:latin typeface="Times New Roman" panose="02020603050405020304" pitchFamily="18" charset="0"/>
                <a:cs typeface="Times New Roman" panose="02020603050405020304" pitchFamily="18" charset="0"/>
              </a:rPr>
              <a:t>22</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мамыр </a:t>
            </a:r>
            <a:r>
              <a:rPr lang="kk-KZ" altLang="ru-RU" sz="1200" b="1" dirty="0" smtClean="0">
                <a:solidFill>
                  <a:prstClr val="black"/>
                </a:solidFill>
                <a:latin typeface="Times New Roman" panose="02020603050405020304" pitchFamily="18" charset="0"/>
                <a:cs typeface="Times New Roman" panose="02020603050405020304" pitchFamily="18" charset="0"/>
              </a:rPr>
              <a:t>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a:latin typeface="Times New Roman" panose="02020603050405020304" pitchFamily="18" charset="0"/>
                <a:ea typeface="Calibri" panose="020F0502020204030204" pitchFamily="34" charset="0"/>
              </a:rPr>
              <a:t>К</a:t>
            </a:r>
            <a:r>
              <a:rPr lang="ru-RU" sz="1200" dirty="0" smtClean="0">
                <a:latin typeface="Times New Roman" panose="02020603050405020304" pitchFamily="18" charset="0"/>
                <a:ea typeface="Calibri" panose="020F0502020204030204" pitchFamily="34" charset="0"/>
              </a:rPr>
              <a:t>өшпелі </a:t>
            </a:r>
            <a:r>
              <a:rPr lang="ru-RU" sz="1200" dirty="0" err="1">
                <a:latin typeface="Times New Roman" panose="02020603050405020304" pitchFamily="18" charset="0"/>
                <a:ea typeface="Calibri" panose="020F0502020204030204" pitchFamily="34" charset="0"/>
              </a:rPr>
              <a:t>бұлтты</a:t>
            </a:r>
            <a:r>
              <a:rPr lang="ru-RU" sz="1200" dirty="0">
                <a:latin typeface="Times New Roman" panose="02020603050405020304" pitchFamily="18" charset="0"/>
                <a:ea typeface="Calibri" panose="020F0502020204030204" pitchFamily="34" charset="0"/>
              </a:rPr>
              <a:t>, </a:t>
            </a:r>
            <a:r>
              <a:rPr lang="ru-RU" sz="1200" dirty="0" smtClean="0">
                <a:solidFill>
                  <a:prstClr val="black"/>
                </a:solidFill>
                <a:latin typeface="Times New Roman" panose="02020603050405020304" pitchFamily="18" charset="0"/>
                <a:ea typeface="Calibri" panose="020F0502020204030204" pitchFamily="34" charset="0"/>
              </a:rPr>
              <a:t>жауын-шашынсыз. </a:t>
            </a:r>
            <a:r>
              <a:rPr lang="ru-RU" sz="1200" dirty="0" err="1" smtClean="0">
                <a:solidFill>
                  <a:prstClr val="black"/>
                </a:solidFill>
                <a:latin typeface="Times New Roman" panose="02020603050405020304" pitchFamily="18" charset="0"/>
                <a:cs typeface="Times New Roman" panose="02020603050405020304" pitchFamily="18" charset="0"/>
              </a:rPr>
              <a:t>Солтүстік-батыс</a:t>
            </a:r>
            <a:r>
              <a:rPr lang="kk-KZ" sz="1200" kern="900" dirty="0">
                <a:solidFill>
                  <a:srgbClr val="000000"/>
                </a:solidFill>
                <a:latin typeface="Times New Roman" panose="02020603050405020304" pitchFamily="18" charset="0"/>
                <a:ea typeface="Times New Roman" panose="02020603050405020304" pitchFamily="18" charset="0"/>
              </a:rPr>
              <a:t>тан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күші</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7-12 м/с</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Ауа</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түнде</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3-5, </a:t>
            </a:r>
            <a:r>
              <a:rPr lang="ru-RU" sz="1200" dirty="0" err="1">
                <a:latin typeface="Times New Roman" panose="02020603050405020304" pitchFamily="18" charset="0"/>
                <a:ea typeface="Calibri" panose="020F0502020204030204" pitchFamily="34" charset="0"/>
              </a:rPr>
              <a:t>күндіз</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19-21 </a:t>
            </a:r>
            <a:r>
              <a:rPr lang="ru-RU" sz="1200" dirty="0">
                <a:latin typeface="Times New Roman" panose="02020603050405020304" pitchFamily="18" charset="0"/>
                <a:ea typeface="Calibri" panose="020F0502020204030204" pitchFamily="34" charset="0"/>
              </a:rPr>
              <a:t>градус </a:t>
            </a:r>
            <a:r>
              <a:rPr lang="ru-RU" sz="1200" dirty="0" err="1">
                <a:latin typeface="Times New Roman" panose="02020603050405020304" pitchFamily="18" charset="0"/>
                <a:ea typeface="Calibri" panose="020F0502020204030204" pitchFamily="34" charset="0"/>
              </a:rPr>
              <a:t>жылы</a:t>
            </a:r>
            <a:r>
              <a:rPr lang="ru-RU" sz="1200" dirty="0" smtClean="0">
                <a:latin typeface="Times New Roman" panose="02020603050405020304" pitchFamily="18" charset="0"/>
                <a:ea typeface="Calibri" panose="020F0502020204030204" pitchFamily="34" charset="0"/>
              </a:rPr>
              <a:t>.</a:t>
            </a: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Түнде </a:t>
            </a:r>
            <a:r>
              <a:rPr lang="kk-KZ" sz="1200" b="1" dirty="0" smtClean="0">
                <a:latin typeface="Times New Roman" panose="02020603050405020304" pitchFamily="18" charset="0"/>
                <a:cs typeface="Times New Roman" panose="02020603050405020304" pitchFamily="18" charset="0"/>
              </a:rPr>
              <a:t>23 </a:t>
            </a:r>
            <a:r>
              <a:rPr lang="kk-KZ" sz="1200" b="1" dirty="0" smtClean="0">
                <a:latin typeface="Times New Roman" panose="02020603050405020304" pitchFamily="18" charset="0"/>
                <a:cs typeface="Times New Roman" panose="02020603050405020304" pitchFamily="18" charset="0"/>
              </a:rPr>
              <a:t>мамырға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22 </a:t>
            </a:r>
            <a:r>
              <a:rPr lang="kk-KZ" sz="1200" b="1" dirty="0">
                <a:solidFill>
                  <a:prstClr val="black"/>
                </a:solidFill>
                <a:latin typeface="Times New Roman" panose="02020603050405020304" pitchFamily="18" charset="0"/>
                <a:cs typeface="Times New Roman" panose="02020603050405020304" pitchFamily="18" charset="0"/>
              </a:rPr>
              <a:t>мамыр </a:t>
            </a:r>
            <a:r>
              <a:rPr lang="kk-KZ" sz="1200" b="1" dirty="0" smtClean="0">
                <a:latin typeface="Times New Roman" panose="02020603050405020304" pitchFamily="18" charset="0"/>
                <a:cs typeface="Times New Roman" panose="02020603050405020304" pitchFamily="18" charset="0"/>
              </a:rPr>
              <a:t>сағ. 20-дан </a:t>
            </a:r>
            <a:r>
              <a:rPr lang="kk-KZ" sz="1200" b="1" dirty="0" smtClean="0">
                <a:latin typeface="Times New Roman" panose="02020603050405020304" pitchFamily="18" charset="0"/>
                <a:cs typeface="Times New Roman" panose="02020603050405020304" pitchFamily="18" charset="0"/>
              </a:rPr>
              <a:t>23 </a:t>
            </a:r>
            <a:r>
              <a:rPr lang="kk-KZ" sz="1200" b="1" dirty="0" smtClean="0">
                <a:latin typeface="Times New Roman" panose="02020603050405020304" pitchFamily="18" charset="0"/>
                <a:cs typeface="Times New Roman" panose="02020603050405020304" pitchFamily="18" charset="0"/>
              </a:rPr>
              <a:t>мамыр сағ. 08-ге дейін </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a:t>
            </a:r>
            <a:r>
              <a:rPr lang="kk-KZ" sz="1200" dirty="0">
                <a:solidFill>
                  <a:prstClr val="black"/>
                </a:solidFill>
                <a:latin typeface="Times New Roman" panose="02020603050405020304" pitchFamily="18" charset="0"/>
                <a:cs typeface="Times New Roman" panose="02020603050405020304" pitchFamily="18" charset="0"/>
              </a:rPr>
              <a:t>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a:t>
            </a:r>
            <a:r>
              <a:rPr lang="ru-RU" sz="1200" dirty="0" err="1" smtClean="0">
                <a:solidFill>
                  <a:prstClr val="black"/>
                </a:solidFill>
                <a:latin typeface="Times New Roman" panose="02020603050405020304" pitchFamily="18" charset="0"/>
                <a:cs typeface="Times New Roman" panose="02020603050405020304" pitchFamily="18" charset="0"/>
              </a:rPr>
              <a:t>түстік-батыс</a:t>
            </a:r>
            <a:r>
              <a:rPr lang="kk-KZ" sz="1200" kern="900" dirty="0" smtClean="0">
                <a:solidFill>
                  <a:srgbClr val="000000"/>
                </a:solidFill>
                <a:latin typeface="Times New Roman" panose="02020603050405020304" pitchFamily="18" charset="0"/>
                <a:ea typeface="Times New Roman" panose="02020603050405020304" pitchFamily="18" charset="0"/>
              </a:rPr>
              <a:t>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8-10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a:solidFill>
                  <a:prstClr val="black"/>
                </a:solidFill>
                <a:latin typeface="Times New Roman" panose="02020603050405020304" pitchFamily="18" charset="0"/>
                <a:cs typeface="Times New Roman" panose="02020603050405020304" pitchFamily="18" charset="0"/>
              </a:rPr>
              <a:t>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болуы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5665153"/>
              </p:ext>
            </p:extLst>
          </p:nvPr>
        </p:nvGraphicFramePr>
        <p:xfrm>
          <a:off x="4989607" y="3999691"/>
          <a:ext cx="4716320" cy="2175078"/>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720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0.409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Arial Cyr" panose="020B0604020202020204" pitchFamily="34"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0.169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0.053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21 </a:t>
            </a:r>
            <a:r>
              <a:rPr lang="kk-KZ" altLang="ru-RU" sz="1200" b="1" dirty="0">
                <a:solidFill>
                  <a:prstClr val="black"/>
                </a:solidFill>
                <a:latin typeface="Times New Roman" panose="02020603050405020304" pitchFamily="18" charset="0"/>
                <a:cs typeface="Times New Roman" panose="02020603050405020304" pitchFamily="18" charset="0"/>
              </a:rPr>
              <a:t>мамыр</a:t>
            </a: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Казиева</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31745</TotalTime>
  <Words>561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Arial Cyr</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5752</cp:revision>
  <cp:lastPrinted>2021-07-01T07:38:07Z</cp:lastPrinted>
  <dcterms:created xsi:type="dcterms:W3CDTF">2018-03-27T06:03:00Z</dcterms:created>
  <dcterms:modified xsi:type="dcterms:W3CDTF">2026-05-21T06:47:12Z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